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515600" cy="73152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9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197187"/>
            <a:ext cx="893826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3842174"/>
            <a:ext cx="78867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5227" y="389467"/>
            <a:ext cx="2267426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948" y="389467"/>
            <a:ext cx="6670834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71" y="1823722"/>
            <a:ext cx="9069705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471" y="4895429"/>
            <a:ext cx="9069705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948" y="1947333"/>
            <a:ext cx="446913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3523" y="1947333"/>
            <a:ext cx="446913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5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389468"/>
            <a:ext cx="9069705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18" y="1793241"/>
            <a:ext cx="4448591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318" y="2672080"/>
            <a:ext cx="44485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3523" y="1793241"/>
            <a:ext cx="447050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3523" y="2672080"/>
            <a:ext cx="447050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487680"/>
            <a:ext cx="3391555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99" y="1053255"/>
            <a:ext cx="5323523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7" y="2194560"/>
            <a:ext cx="3391555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17" y="487680"/>
            <a:ext cx="3391555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0499" y="1053255"/>
            <a:ext cx="5323523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317" y="2194560"/>
            <a:ext cx="3391555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948" y="389468"/>
            <a:ext cx="906970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1947333"/>
            <a:ext cx="906970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948" y="6780108"/>
            <a:ext cx="23660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9FBE2-D344-455D-9E53-7438796C94BA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3293" y="6780108"/>
            <a:ext cx="354901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643" y="6780108"/>
            <a:ext cx="23660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C8F8-88C5-48A1-AAB0-786D1794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BF69202E-5AB3-FF9A-FD95-331A7C3A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37" y="6208328"/>
            <a:ext cx="1886226" cy="618435"/>
          </a:xfrm>
          <a:prstGeom prst="rect">
            <a:avLst/>
          </a:prstGeom>
        </p:spPr>
      </p:pic>
      <p:pic>
        <p:nvPicPr>
          <p:cNvPr id="5" name="Picture 4" descr="A group of bowls of food&#10;&#10;Description automatically generated">
            <a:extLst>
              <a:ext uri="{FF2B5EF4-FFF2-40B4-BE49-F238E27FC236}">
                <a16:creationId xmlns:a16="http://schemas.microsoft.com/office/drawing/2014/main" id="{9C433AA4-FC75-8054-0F94-6D02FA3EA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r="23577" b="-1"/>
          <a:stretch/>
        </p:blipFill>
        <p:spPr>
          <a:xfrm rot="16200000">
            <a:off x="1614190" y="-1678103"/>
            <a:ext cx="7379113" cy="10607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D4308-DFF0-5BC0-74B2-68A5981C0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40" y="955731"/>
            <a:ext cx="9773919" cy="5561814"/>
          </a:xfrm>
        </p:spPr>
        <p:txBody>
          <a:bodyPr>
            <a:normAutofit fontScale="90000"/>
          </a:bodyPr>
          <a:lstStyle/>
          <a:p>
            <a:b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Now available in our grab &amp; go coolers!</a:t>
            </a:r>
            <a:b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3687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3687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3687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Fresh To Take Home</a:t>
            </a:r>
            <a:b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b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b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Meals for two </a:t>
            </a:r>
            <a:b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for just $16.95</a:t>
            </a:r>
            <a:br>
              <a:rPr lang="en-US" sz="3687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</a:br>
            <a:br>
              <a:rPr lang="en-US" sz="3687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0BCBD-CC8B-1256-7BFC-60CDB85A2088}"/>
              </a:ext>
            </a:extLst>
          </p:cNvPr>
          <p:cNvSpPr txBox="1"/>
          <p:nvPr/>
        </p:nvSpPr>
        <p:spPr>
          <a:xfrm>
            <a:off x="0" y="222337"/>
            <a:ext cx="4944205" cy="810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2783" kern="1400" dirty="0">
                <a:solidFill>
                  <a:srgbClr val="595959"/>
                </a:solidFill>
                <a:effectLst>
                  <a:outerShdw blurRad="38100" dist="19050" dir="2700000" algn="tl">
                    <a:srgbClr val="000000">
                      <a:alpha val="39000"/>
                    </a:srgbClr>
                  </a:outerShdw>
                  <a:reflection blurRad="6350" stA="55000" endPos="85000" dir="5400000" sy="-100000" algn="bl"/>
                </a:effectLst>
                <a:latin typeface="Congenial" panose="02000503040000020004" pitchFamily="2" charset="0"/>
                <a:ea typeface="Times New Roman" panose="02020603050405020304" pitchFamily="18" charset="0"/>
              </a:rPr>
              <a:t>FRESH TO TAKE HOME</a:t>
            </a:r>
            <a:endParaRPr lang="en-US" sz="1391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8000"/>
              </a:lnSpc>
            </a:pPr>
            <a:r>
              <a:rPr lang="en-US" sz="1252" b="1" kern="1400" dirty="0">
                <a:solidFill>
                  <a:srgbClr val="AEAAAA"/>
                </a:solidFill>
                <a:effectLst>
                  <a:outerShdw blurRad="38100" dist="19050" dir="2700000" algn="tl">
                    <a:srgbClr val="000000">
                      <a:alpha val="39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Indulge in Delicious Convenience</a:t>
            </a:r>
            <a:endParaRPr lang="en-US" sz="1391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2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</TotalTime>
  <Words>39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Abadi</vt:lpstr>
      <vt:lpstr>Arial</vt:lpstr>
      <vt:lpstr>Calibri</vt:lpstr>
      <vt:lpstr>Calibri Light</vt:lpstr>
      <vt:lpstr>Comic Sans MS</vt:lpstr>
      <vt:lpstr>Congenial</vt:lpstr>
      <vt:lpstr>Office Theme</vt:lpstr>
      <vt:lpstr> Now available in our grab &amp; go coolers!    Fresh To Take Home   Meals for two  for just $16.95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Now Available!   Take-home meals for just $16.95.   We understand the need for convenient and affordable options, so we’ve created a selection of delicious meals that you can enjoy in the comfort of your home.</dc:title>
  <dc:creator>Lavoie, Livia</dc:creator>
  <cp:lastModifiedBy>Love, Lisa</cp:lastModifiedBy>
  <cp:revision>2</cp:revision>
  <dcterms:created xsi:type="dcterms:W3CDTF">2023-12-01T17:09:40Z</dcterms:created>
  <dcterms:modified xsi:type="dcterms:W3CDTF">2024-01-07T18:57:21Z</dcterms:modified>
</cp:coreProperties>
</file>